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 snapToGrid="0">
      <p:cViewPr varScale="1">
        <p:scale>
          <a:sx n="71" d="100"/>
          <a:sy n="71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492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020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819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548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4246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3953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1501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7677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884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674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765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745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89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448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949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931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553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FA218-42BC-4076-AF49-1E3A7C00A482}" type="datetimeFigureOut">
              <a:rPr lang="uk-UA" smtClean="0"/>
              <a:t>23.12.2020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1130-A858-4631-A1DA-947685A3E1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7864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5577" y="1031964"/>
            <a:ext cx="11090366" cy="3562535"/>
          </a:xfrm>
        </p:spPr>
        <p:txBody>
          <a:bodyPr>
            <a:noAutofit/>
          </a:bodyPr>
          <a:lstStyle/>
          <a:p>
            <a:pPr algn="ctr"/>
            <a:r>
              <a:rPr lang="uk-UA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про призначення для магазину-складу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83725" y="5421087"/>
            <a:ext cx="4824549" cy="1123406"/>
          </a:xfrm>
        </p:spPr>
        <p:txBody>
          <a:bodyPr>
            <a:normAutofit fontScale="92500"/>
          </a:bodyPr>
          <a:lstStyle/>
          <a:p>
            <a:pPr algn="ctr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Виконала студентка групи КМ-73</a:t>
            </a:r>
          </a:p>
          <a:p>
            <a:pPr algn="ctr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Гнідак Марина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8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4584" y="222068"/>
            <a:ext cx="10776856" cy="64530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1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увагу!</a:t>
            </a:r>
            <a:endParaRPr lang="uk-UA" sz="1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74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5492" y="39188"/>
            <a:ext cx="11271262" cy="50074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процесі керування виробництвом найчастіше виникають </a:t>
            </a:r>
            <a:r>
              <a:rPr lang="uk-UA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задачі призначення</a:t>
            </a:r>
            <a:r>
              <a:rPr lang="uk-UA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виконавців на різні види робіт, наприклад: підбор кадрів і призначення кандидатів на вакантні посади, розподіл джерел капітальних вкладенні між різними проектами науково-технічного розвитку, розподіл екіпажів літаків між авіалініями.</a:t>
            </a:r>
          </a:p>
          <a:p>
            <a:pPr marL="0" indent="0">
              <a:buNone/>
            </a:pPr>
            <a:endParaRPr lang="uk-UA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" y="3120230"/>
            <a:ext cx="3856030" cy="29603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793" y="3293727"/>
            <a:ext cx="4034098" cy="26632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642" y="4075611"/>
            <a:ext cx="4012962" cy="25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954" y="0"/>
            <a:ext cx="11343796" cy="1097280"/>
          </a:xfrm>
        </p:spPr>
        <p:txBody>
          <a:bodyPr>
            <a:noAutofit/>
          </a:bodyPr>
          <a:lstStyle/>
          <a:p>
            <a:pPr algn="ctr"/>
            <a:r>
              <a:rPr lang="uk-U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Формулювання задачі призначення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4137" y="721130"/>
            <a:ext cx="11247120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Задачі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призначення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сформулювати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спосіб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 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робіт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Для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їхнього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залучити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 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робітників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Кожний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робітник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певну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плату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готовий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будь-яку роботу.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будь-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варто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доручити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одному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робітникові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розподілити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робітниками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витрати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робіт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мінімальними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416126"/>
                  </p:ext>
                </p:extLst>
              </p:nvPr>
            </p:nvGraphicFramePr>
            <p:xfrm>
              <a:off x="1141409" y="4047290"/>
              <a:ext cx="10021081" cy="26814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0223">
                      <a:extLst>
                        <a:ext uri="{9D8B030D-6E8A-4147-A177-3AD203B41FA5}">
                          <a16:colId xmlns:a16="http://schemas.microsoft.com/office/drawing/2014/main" val="3693885958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59017142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4282321663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2364297600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3709203740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3403315155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213211754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 dirty="0">
                              <a:effectLst/>
                            </a:rPr>
                            <a:t>                 Робота</a:t>
                          </a:r>
                          <a:endParaRPr lang="uk-UA" sz="12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 dirty="0">
                              <a:effectLst/>
                            </a:rPr>
                            <a:t>Працівник      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1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2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j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84547178"/>
                      </a:ext>
                    </a:extLst>
                  </a:tr>
                  <a:tr h="345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1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1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97944487"/>
                      </a:ext>
                    </a:extLst>
                  </a:tr>
                  <a:tr h="345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2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2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41817777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…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16146156"/>
                      </a:ext>
                    </a:extLst>
                  </a:tr>
                  <a:tr h="345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I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𝑖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𝑖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𝑖𝑚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5960533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…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43465202"/>
                      </a:ext>
                    </a:extLst>
                  </a:tr>
                  <a:tr h="345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𝑚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𝑚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𝑚𝑗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uk-UA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𝑚𝑚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10058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416126"/>
                  </p:ext>
                </p:extLst>
              </p:nvPr>
            </p:nvGraphicFramePr>
            <p:xfrm>
              <a:off x="1141409" y="4047290"/>
              <a:ext cx="10021081" cy="26814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0223">
                      <a:extLst>
                        <a:ext uri="{9D8B030D-6E8A-4147-A177-3AD203B41FA5}">
                          <a16:colId xmlns:a16="http://schemas.microsoft.com/office/drawing/2014/main" val="3693885958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59017142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4282321663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2364297600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3709203740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3403315155"/>
                        </a:ext>
                      </a:extLst>
                    </a:gridCol>
                    <a:gridCol w="1415143">
                      <a:extLst>
                        <a:ext uri="{9D8B030D-6E8A-4147-A177-3AD203B41FA5}">
                          <a16:colId xmlns:a16="http://schemas.microsoft.com/office/drawing/2014/main" val="213211754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 dirty="0">
                              <a:effectLst/>
                            </a:rPr>
                            <a:t>                 Робота</a:t>
                          </a:r>
                          <a:endParaRPr lang="uk-UA" sz="12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 dirty="0">
                              <a:effectLst/>
                            </a:rPr>
                            <a:t>Працівник      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1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2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j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m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84547178"/>
                      </a:ext>
                    </a:extLst>
                  </a:tr>
                  <a:tr h="350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8621" t="-182759" r="-502586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7725" t="-182759" r="-400429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9052" t="-182759" r="-202155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9483" t="-182759" r="-1724" b="-50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944487"/>
                      </a:ext>
                    </a:extLst>
                  </a:tr>
                  <a:tr h="350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8621" t="-282759" r="-502586" b="-4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7725" t="-282759" r="-400429" b="-4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uk-UA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9052" t="-282759" r="-202155" b="-4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9483" t="-282759" r="-1724" b="-40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817777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…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16146156"/>
                      </a:ext>
                    </a:extLst>
                  </a:tr>
                  <a:tr h="350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I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8621" t="-472414" r="-502586" b="-2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7725" t="-472414" r="-400429" b="-2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9052" t="-472414" r="-202155" b="-2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9483" t="-472414" r="-1724" b="-2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960533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…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43465202"/>
                      </a:ext>
                    </a:extLst>
                  </a:tr>
                  <a:tr h="350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</a:t>
                          </a:r>
                          <a:endParaRPr lang="uk-UA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8621" t="-662069" r="-502586" b="-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7725" t="-662069" r="-400429" b="-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9052" t="-662069" r="-202155" b="-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…</a:t>
                          </a:r>
                          <a:endParaRPr lang="uk-UA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9483" t="-662069" r="-1724" b="-2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10058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144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1257" y="-78377"/>
            <a:ext cx="11665132" cy="1457008"/>
          </a:xfrm>
        </p:spPr>
        <p:txBody>
          <a:bodyPr>
            <a:normAutofit/>
          </a:bodyPr>
          <a:lstStyle/>
          <a:p>
            <a:pPr algn="ctr"/>
            <a:r>
              <a:rPr lang="uk-U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розв’язання задачі про призначення: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7275" y="1378631"/>
            <a:ext cx="4162107" cy="1525679"/>
          </a:xfrm>
        </p:spPr>
        <p:txBody>
          <a:bodyPr>
            <a:normAutofit/>
          </a:bodyPr>
          <a:lstStyle/>
          <a:p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uk-UA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Мака</a:t>
            </a:r>
            <a:endParaRPr lang="uk-U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Угорський алгоритм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86" y="3132840"/>
            <a:ext cx="3952381" cy="32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68" y="1580215"/>
            <a:ext cx="3942857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6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940526"/>
          </a:xfrm>
        </p:spPr>
        <p:txBody>
          <a:bodyPr>
            <a:normAutofit/>
          </a:bodyPr>
          <a:lstStyle/>
          <a:p>
            <a:pPr algn="ctr"/>
            <a:r>
              <a:rPr lang="uk-U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Угорський алгоритм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1885" y="718457"/>
            <a:ext cx="11547565" cy="5969726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кожному рядку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призначення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знаходимо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найменший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усіх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даному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рядку.</a:t>
            </a:r>
            <a:endParaRPr lang="uk-U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кожному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стовпці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отриманої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знаходимо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найменший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усіх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цього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стовпчика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Знаходимо рядок з одним нулем (0).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нуль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виділяємо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називають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відміченим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стопвці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знаходиться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відмічений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нуль, всі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нулі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закреслюємо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розглядаємо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крок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продовжуємо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Знаходимо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стовпець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одним нулем,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тепер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відміченим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 рядку, де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знаходиться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відмічений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нуль, всі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закреслюємо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крок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продовжуємо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кроків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та 4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невідмічені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нулі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відмічаємо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будь-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них, а в рядку та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стовпці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знаходиться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всі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нулі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закреслюємо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у кожному рядку та у кожному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стовпці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матриці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рівно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один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відмічений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нуль, то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отримали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оптимальне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розв'язання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Кожен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відмічених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нулів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закріплюється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поставщиком до </a:t>
            </a:r>
            <a:r>
              <a:rPr lang="ru-RU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споживача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2659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754" y="117567"/>
            <a:ext cx="11887200" cy="4519748"/>
          </a:xfrm>
        </p:spPr>
        <p:txBody>
          <a:bodyPr>
            <a:normAutofit/>
          </a:bodyPr>
          <a:lstStyle/>
          <a:p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Вхідні Дані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якості вхідних даних в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подається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 з розмірністю матриці та 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матртицею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кожному стовпці мають міститись числові, непорожні дані. </a:t>
            </a:r>
          </a:p>
          <a:p>
            <a:pPr marL="0" indent="0">
              <a:buNone/>
            </a:pP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Вихідні дані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якості вихідних даних, програма має видати розподіл для кожного складу про те в який магазин потрібно перевести товар з кожного складу, щоб витрати мінімальну суму на перевезення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95" y="3816247"/>
            <a:ext cx="5426564" cy="29178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4133286"/>
            <a:ext cx="3332099" cy="25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5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9085" y="0"/>
            <a:ext cx="10528662" cy="1478570"/>
          </a:xfrm>
        </p:spPr>
        <p:txBody>
          <a:bodyPr>
            <a:normAutofit/>
          </a:bodyPr>
          <a:lstStyle/>
          <a:p>
            <a:pPr algn="ctr"/>
            <a:r>
              <a:rPr lang="uk-U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Виконання програми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150" t="23126" r="62517" b="64195"/>
          <a:stretch/>
        </p:blipFill>
        <p:spPr>
          <a:xfrm>
            <a:off x="849085" y="1907178"/>
            <a:ext cx="4046701" cy="34616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6" t="2946" r="82297" b="80626"/>
          <a:stretch/>
        </p:blipFill>
        <p:spPr>
          <a:xfrm>
            <a:off x="5309667" y="2717075"/>
            <a:ext cx="6366735" cy="332309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49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017" y="0"/>
            <a:ext cx="11273246" cy="883711"/>
          </a:xfrm>
        </p:spPr>
        <p:txBody>
          <a:bodyPr>
            <a:normAutofit/>
          </a:bodyPr>
          <a:lstStyle/>
          <a:p>
            <a:pPr algn="ctr"/>
            <a:r>
              <a:rPr lang="uk-U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Виконання програми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8779" t="22878" r="59805" b="58556"/>
          <a:stretch/>
        </p:blipFill>
        <p:spPr>
          <a:xfrm>
            <a:off x="705010" y="981636"/>
            <a:ext cx="3353007" cy="30659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941" r="68637" b="71507"/>
          <a:stretch/>
        </p:blipFill>
        <p:spPr>
          <a:xfrm>
            <a:off x="4267443" y="2568388"/>
            <a:ext cx="7632820" cy="3496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30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9086" y="0"/>
            <a:ext cx="10198325" cy="2097088"/>
          </a:xfrm>
        </p:spPr>
        <p:txBody>
          <a:bodyPr>
            <a:normAutofit/>
          </a:bodyPr>
          <a:lstStyle/>
          <a:p>
            <a:pPr algn="ctr"/>
            <a:r>
              <a:rPr lang="uk-U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9086" y="1476103"/>
            <a:ext cx="10541725" cy="5003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даній роботі використані матриці, які були змодельовані вручну, а отримані результати будуть порівнюватись з тим, що видає популярний онлайн калькулятор, так як провести розрахунок </a:t>
            </a:r>
            <a:r>
              <a:rPr lang="uk-UA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вручну </a:t>
            </a:r>
            <a:r>
              <a:rPr lang="uk-UA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але для матриць великої розмірності є </a:t>
            </a:r>
            <a:r>
              <a:rPr lang="uk-UA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велика ймовірність зробити </a:t>
            </a:r>
            <a:r>
              <a:rPr lang="uk-UA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помилку, або і зовсім не змогти розв’язати задачі через неуважність, і саме через появу ЕОМ, такі методи стали популярними.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92172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519</TotalTime>
  <Words>414</Words>
  <Application>Microsoft Office PowerPoint</Application>
  <PresentationFormat>Широкоэкранный</PresentationFormat>
  <Paragraphs>76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Trebuchet MS</vt:lpstr>
      <vt:lpstr>Tw Cen MT</vt:lpstr>
      <vt:lpstr>Контур</vt:lpstr>
      <vt:lpstr>Задача про призначення для магазину-складу</vt:lpstr>
      <vt:lpstr>Презентация PowerPoint</vt:lpstr>
      <vt:lpstr>Формулювання задачі призначення</vt:lpstr>
      <vt:lpstr>Методи розв’язання задачі про призначення:</vt:lpstr>
      <vt:lpstr>Угорський алгоритм</vt:lpstr>
      <vt:lpstr>Презентация PowerPoint</vt:lpstr>
      <vt:lpstr>Результати Виконання програми</vt:lpstr>
      <vt:lpstr>Результати Виконання програми</vt:lpstr>
      <vt:lpstr>Висновок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про призначення для магазину-складу</dc:title>
  <dc:creator>Марина Гнідак</dc:creator>
  <cp:lastModifiedBy>Марина Гнідак</cp:lastModifiedBy>
  <cp:revision>11</cp:revision>
  <dcterms:created xsi:type="dcterms:W3CDTF">2020-12-23T09:56:11Z</dcterms:created>
  <dcterms:modified xsi:type="dcterms:W3CDTF">2020-12-23T18:36:30Z</dcterms:modified>
</cp:coreProperties>
</file>